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7" r:id="rId4"/>
    <p:sldId id="259" r:id="rId5"/>
    <p:sldId id="265" r:id="rId6"/>
    <p:sldId id="266" r:id="rId7"/>
  </p:sldIdLst>
  <p:sldSz cx="12192000" cy="6858000"/>
  <p:notesSz cx="6889750" cy="96710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574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49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06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7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14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94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636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85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1325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8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980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83A00-9684-4278-A9BA-A0B97C94E3DA}" type="datetimeFigureOut">
              <a:rPr lang="es-ES" smtClean="0"/>
              <a:t>06/08/2024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4A1E4-3001-454D-9599-59F83C0F16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810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3" y="-24956"/>
            <a:ext cx="12192000" cy="68580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6865142" y="2714625"/>
            <a:ext cx="2636045" cy="2048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99" y="2714625"/>
            <a:ext cx="2207177" cy="2048827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4619054" y="5001674"/>
            <a:ext cx="660629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CON OCASIÓN AL CUMPLEAÑOS DE LA </a:t>
            </a:r>
          </a:p>
          <a:p>
            <a:pPr algn="ctr"/>
            <a:r>
              <a:rPr lang="es-ES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PRIMERA DAMA DE LA NACIÓN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426369" y="1372468"/>
            <a:ext cx="8765631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</a:rPr>
              <a:t>CAMPEONATO NACIONAL</a:t>
            </a:r>
          </a:p>
          <a:p>
            <a:pPr algn="ctr"/>
            <a:r>
              <a:rPr lang="es-ES" sz="32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</a:rPr>
              <a:t> </a:t>
            </a:r>
            <a:r>
              <a:rPr lang="es-ES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</a:rPr>
              <a:t>III EDICIÓN-EBEBIYIN:2024 </a:t>
            </a:r>
            <a:endParaRPr lang="es-ES" sz="3200" b="1" dirty="0" smtClean="0">
              <a:ln w="9525">
                <a:solidFill>
                  <a:schemeClr val="bg1"/>
                </a:solidFill>
                <a:prstDash val="solid"/>
              </a:ln>
              <a:latin typeface="Arial Black" panose="020B0A04020102020204" pitchFamily="34" charset="0"/>
            </a:endParaRPr>
          </a:p>
          <a:p>
            <a:pPr algn="ctr"/>
            <a:endParaRPr lang="es-ES" sz="2400" b="1" cap="none" dirty="0">
              <a:ln w="9525">
                <a:solidFill>
                  <a:schemeClr val="bg1"/>
                </a:solidFill>
                <a:prstDash val="solid"/>
              </a:ln>
              <a:latin typeface="Candara" panose="020E0502030303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668"/>
            <a:ext cx="12192000" cy="697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86365" y="744478"/>
            <a:ext cx="5576553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CAMPEONES PROVINCIALES SUB </a:t>
            </a:r>
          </a:p>
          <a:p>
            <a:pPr algn="ctr"/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18-MASC</a:t>
            </a:r>
          </a:p>
          <a:p>
            <a:pPr algn="ctr"/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Consolas" panose="020B0609020204030204" pitchFamily="49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NZE ABUY: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K.N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NUESTRA SEÑORA DE BISILA: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L.T.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INES ALEJANDRO EVUNA: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W.N.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INES BOE: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C.S.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962010" y="702240"/>
            <a:ext cx="503564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CAMPEONES PROVINCIALES SUB 18-FEM</a:t>
            </a:r>
          </a:p>
          <a:p>
            <a:pPr algn="ctr"/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Consolas" panose="020B0609020204030204" pitchFamily="49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NZE ABUY: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K.N.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SANTIAGO EBETE: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L.T.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INES AKUAKAM: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W.N.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CARMEN SALLES: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C.S.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32401" y="3955127"/>
            <a:ext cx="6220216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CAMPEONES PROVINCIALES </a:t>
            </a:r>
            <a:r>
              <a:rPr lang="es-ES" sz="2000" b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SUB </a:t>
            </a:r>
          </a:p>
          <a:p>
            <a:pPr algn="ctr"/>
            <a:r>
              <a:rPr lang="es-ES" sz="2000" b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15-MASC</a:t>
            </a:r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INES DE EBEBIYIN: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K.N.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CARLOS LWANGA: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L.T.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COLEGIO VIRGEN DE GUADALUPE: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W.N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COLEGIO CARMEN SALLES: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C.S.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6962010" y="3828365"/>
            <a:ext cx="503564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CAMPEONES PROVINCIALES SUB 15-FEM</a:t>
            </a:r>
          </a:p>
          <a:p>
            <a:pPr algn="ctr"/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Consolas" panose="020B0609020204030204" pitchFamily="49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NZE ABUY:.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K.N.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CLARET SOS: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L.T.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AMIGUITOS DE JESUS: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W.N.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LOS ANGELITOS: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C.S.</a:t>
            </a:r>
          </a:p>
        </p:txBody>
      </p:sp>
    </p:spTree>
    <p:extLst>
      <p:ext uri="{BB962C8B-B14F-4D97-AF65-F5344CB8AC3E}">
        <p14:creationId xmlns:p14="http://schemas.microsoft.com/office/powerpoint/2010/main" val="31320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204547" y="852428"/>
            <a:ext cx="10149254" cy="57554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PROGRAMA DE DESPLAZAMIENTO AL CAMPEONATO: </a:t>
            </a:r>
          </a:p>
          <a:p>
            <a:pPr algn="ctr"/>
            <a:endParaRPr lang="es-ES" sz="24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BATA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DIA 12 DE AGOSTO</a:t>
            </a:r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 LAS 06H HASTA LAS 06:30: CONCENTRACIÓN EN CARLOS LUWANGA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LAS 07H:00: SALIDA</a:t>
            </a:r>
          </a:p>
          <a:p>
            <a:pPr algn="just"/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" sz="2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MONGOMO:DIA 12 DE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AGOSTO</a:t>
            </a:r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 LAS 06H HASTA LAS 06:30: CONCENTRACIÓN EN NGUEMA ENEME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LAS 07H:00: SALIDA</a:t>
            </a:r>
          </a:p>
          <a:p>
            <a:pPr algn="just"/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EVINAYONG</a:t>
            </a:r>
            <a:r>
              <a:rPr lang="es-ES" sz="2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DIA 12 DE </a:t>
            </a: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AGOSTO</a:t>
            </a:r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 LAS 06H HASTA LAS 06:30: CONCENTRACIÓN EN EL AYUNTAMIENTO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LAS 07H:00: SALIDA</a:t>
            </a:r>
          </a:p>
          <a:p>
            <a:pPr algn="just"/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Consolas" panose="020B0609020204030204" pitchFamily="49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794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771264" y="96857"/>
            <a:ext cx="72644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SEMIFINALES CONTINENTALES  SUB 18</a:t>
            </a:r>
            <a:endParaRPr lang="es-ES" sz="2800" b="1" dirty="0">
              <a:ln w="13462">
                <a:solidFill>
                  <a:schemeClr val="bg1"/>
                </a:solidFill>
                <a:prstDash val="solid"/>
              </a:ln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865142" y="2714625"/>
            <a:ext cx="2636045" cy="2048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829744"/>
              </p:ext>
            </p:extLst>
          </p:nvPr>
        </p:nvGraphicFramePr>
        <p:xfrm>
          <a:off x="370769" y="578486"/>
          <a:ext cx="10486121" cy="2397427"/>
        </p:xfrm>
        <a:graphic>
          <a:graphicData uri="http://schemas.openxmlformats.org/drawingml/2006/table">
            <a:tbl>
              <a:tblPr firstRow="1" firstCol="1" bandRow="1"/>
              <a:tblGrid>
                <a:gridCol w="917871">
                  <a:extLst>
                    <a:ext uri="{9D8B030D-6E8A-4147-A177-3AD203B41FA5}">
                      <a16:colId xmlns:a16="http://schemas.microsoft.com/office/drawing/2014/main" val="4242859021"/>
                    </a:ext>
                  </a:extLst>
                </a:gridCol>
                <a:gridCol w="829868">
                  <a:extLst>
                    <a:ext uri="{9D8B030D-6E8A-4147-A177-3AD203B41FA5}">
                      <a16:colId xmlns:a16="http://schemas.microsoft.com/office/drawing/2014/main" val="1115970876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917013022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171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977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3831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FECHA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HORA</a:t>
                      </a:r>
                      <a:r>
                        <a:rPr lang="es-ES" sz="800" b="1" baseline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MODALIDAD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LOCAL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VISITANTE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767598"/>
                  </a:ext>
                </a:extLst>
              </a:tr>
              <a:tr h="358144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r>
                        <a:rPr lang="es-ES" sz="1050" b="1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EBEBIYIN</a:t>
                      </a:r>
                      <a:endParaRPr lang="es-ES" sz="105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10.00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NZE ABUY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INES BOE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45925"/>
                  </a:ext>
                </a:extLst>
              </a:tr>
              <a:tr h="3581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11.00</a:t>
                      </a:r>
                      <a:endParaRPr lang="es-ES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INES ALEJANDRO EVUNA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NUESTRA SEÑORA DE BISI</a:t>
                      </a:r>
                      <a:endParaRPr lang="es-ES" sz="1600" b="1" dirty="0">
                        <a:solidFill>
                          <a:srgbClr val="FF0000"/>
                        </a:solidFill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992528"/>
                  </a:ext>
                </a:extLst>
              </a:tr>
              <a:tr h="3581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SANTIAGO EBETE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NZE ABUY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27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13.00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INES AKUAKAM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CARMEN SALLES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728591"/>
                  </a:ext>
                </a:extLst>
              </a:tr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39628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2988058" y="3429000"/>
            <a:ext cx="72644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</a:rPr>
              <a:t>SEMIFINALES CONTINENTALES SUB 15</a:t>
            </a:r>
            <a:endParaRPr lang="es-ES" sz="2800" b="1" dirty="0">
              <a:ln w="13462">
                <a:solidFill>
                  <a:schemeClr val="bg1"/>
                </a:solidFill>
                <a:prstDash val="solid"/>
              </a:ln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577707"/>
              </p:ext>
            </p:extLst>
          </p:nvPr>
        </p:nvGraphicFramePr>
        <p:xfrm>
          <a:off x="515155" y="3952220"/>
          <a:ext cx="10045379" cy="2435312"/>
        </p:xfrm>
        <a:graphic>
          <a:graphicData uri="http://schemas.openxmlformats.org/drawingml/2006/table">
            <a:tbl>
              <a:tblPr firstRow="1" firstCol="1" bandRow="1"/>
              <a:tblGrid>
                <a:gridCol w="879292">
                  <a:extLst>
                    <a:ext uri="{9D8B030D-6E8A-4147-A177-3AD203B41FA5}">
                      <a16:colId xmlns:a16="http://schemas.microsoft.com/office/drawing/2014/main" val="4242859021"/>
                    </a:ext>
                  </a:extLst>
                </a:gridCol>
                <a:gridCol w="794988">
                  <a:extLst>
                    <a:ext uri="{9D8B030D-6E8A-4147-A177-3AD203B41FA5}">
                      <a16:colId xmlns:a16="http://schemas.microsoft.com/office/drawing/2014/main" val="1115970876"/>
                    </a:ext>
                  </a:extLst>
                </a:gridCol>
                <a:gridCol w="1017116">
                  <a:extLst>
                    <a:ext uri="{9D8B030D-6E8A-4147-A177-3AD203B41FA5}">
                      <a16:colId xmlns:a16="http://schemas.microsoft.com/office/drawing/2014/main" val="917013022"/>
                    </a:ext>
                  </a:extLst>
                </a:gridCol>
                <a:gridCol w="1017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34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63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3831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endParaRPr lang="es-ES" sz="14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FECHA</a:t>
                      </a:r>
                      <a:endParaRPr lang="es-ES" sz="14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HORA</a:t>
                      </a:r>
                      <a:endParaRPr lang="es-ES" sz="14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MODALIDA</a:t>
                      </a:r>
                      <a:endParaRPr lang="es-ES" sz="14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LOCAL</a:t>
                      </a:r>
                      <a:endParaRPr lang="es-ES" sz="14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VISITANTE</a:t>
                      </a:r>
                      <a:endParaRPr lang="es-ES" sz="14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767598"/>
                  </a:ext>
                </a:extLst>
              </a:tr>
              <a:tr h="358144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CAMPO</a:t>
                      </a:r>
                      <a:r>
                        <a:rPr lang="es-ES" sz="1050" b="1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ROCISA</a:t>
                      </a:r>
                      <a:r>
                        <a:rPr lang="es-ES" sz="105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05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10.00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VIRGEN DE GUADALUPE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INES DE EBEBIYIN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45925"/>
                  </a:ext>
                </a:extLst>
              </a:tr>
              <a:tr h="3960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es-ES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CARLOS LWANGA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CARMEN SALLES</a:t>
                      </a:r>
                      <a:endParaRPr lang="es-ES" sz="1600" b="1" dirty="0">
                        <a:solidFill>
                          <a:srgbClr val="FF0000"/>
                        </a:solidFill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992528"/>
                  </a:ext>
                </a:extLst>
              </a:tr>
              <a:tr h="3581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</a:t>
                      </a:r>
                      <a:endParaRPr lang="es-ES" sz="1400" dirty="0">
                        <a:latin typeface="Candara" panose="020E0502030303020204" pitchFamily="34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CLARET SOS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</a:rPr>
                        <a:t>AMIGUITOS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</a:rPr>
                        <a:t> DE JESUS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27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ndara" panose="020E0502030303020204" pitchFamily="34" charset="0"/>
                        </a:rPr>
                        <a:t>13:00</a:t>
                      </a:r>
                      <a:endParaRPr lang="es-ES" sz="1400" dirty="0">
                        <a:latin typeface="Candara" panose="020E0502030303020204" pitchFamily="34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LOS ANGELITOS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latin typeface="Consolas" panose="020B0609020204030204" pitchFamily="49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NZE ABUY</a:t>
                      </a:r>
                      <a:endParaRPr lang="es-ES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728591"/>
                  </a:ext>
                </a:extLst>
              </a:tr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39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030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3" y="0"/>
            <a:ext cx="12192000" cy="6858000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804888"/>
              </p:ext>
            </p:extLst>
          </p:nvPr>
        </p:nvGraphicFramePr>
        <p:xfrm>
          <a:off x="370769" y="578486"/>
          <a:ext cx="10486121" cy="1857502"/>
        </p:xfrm>
        <a:graphic>
          <a:graphicData uri="http://schemas.openxmlformats.org/drawingml/2006/table">
            <a:tbl>
              <a:tblPr firstRow="1" firstCol="1" bandRow="1"/>
              <a:tblGrid>
                <a:gridCol w="917871">
                  <a:extLst>
                    <a:ext uri="{9D8B030D-6E8A-4147-A177-3AD203B41FA5}">
                      <a16:colId xmlns:a16="http://schemas.microsoft.com/office/drawing/2014/main" val="4242859021"/>
                    </a:ext>
                  </a:extLst>
                </a:gridCol>
                <a:gridCol w="829868">
                  <a:extLst>
                    <a:ext uri="{9D8B030D-6E8A-4147-A177-3AD203B41FA5}">
                      <a16:colId xmlns:a16="http://schemas.microsoft.com/office/drawing/2014/main" val="1115970876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917013022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89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5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3831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FECHA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HORA</a:t>
                      </a:r>
                      <a:r>
                        <a:rPr lang="es-ES" sz="800" b="1" baseline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MODALIDAD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LOCAL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VISITANTE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767598"/>
                  </a:ext>
                </a:extLst>
              </a:tr>
              <a:tr h="35814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r>
                        <a:rPr lang="es-ES" sz="1050" b="1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EBEBIYIN</a:t>
                      </a:r>
                      <a:endParaRPr lang="es-ES" sz="105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14/08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10.00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PRIMER PARTIDO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SEGUNDO PARTIDO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45925"/>
                  </a:ext>
                </a:extLst>
              </a:tr>
              <a:tr h="3581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SEGUNDP 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PARTIDO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PRIMER PARTIDO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39628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2771264" y="96857"/>
            <a:ext cx="72644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FINALES CONTINENTALES  SUB 18</a:t>
            </a:r>
            <a:endParaRPr lang="es-ES" sz="2800" b="1" dirty="0">
              <a:ln w="13462">
                <a:solidFill>
                  <a:schemeClr val="bg1"/>
                </a:solidFill>
                <a:prstDash val="solid"/>
              </a:ln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988058" y="3429000"/>
            <a:ext cx="72644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</a:rPr>
              <a:t>FINALES CONTINENTALES SUB 15</a:t>
            </a:r>
            <a:endParaRPr lang="es-ES" sz="2800" b="1" dirty="0">
              <a:ln w="13462">
                <a:solidFill>
                  <a:schemeClr val="bg1"/>
                </a:solidFill>
                <a:prstDash val="solid"/>
              </a:ln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524214"/>
              </p:ext>
            </p:extLst>
          </p:nvPr>
        </p:nvGraphicFramePr>
        <p:xfrm>
          <a:off x="471653" y="3952220"/>
          <a:ext cx="10486121" cy="1857502"/>
        </p:xfrm>
        <a:graphic>
          <a:graphicData uri="http://schemas.openxmlformats.org/drawingml/2006/table">
            <a:tbl>
              <a:tblPr firstRow="1" firstCol="1" bandRow="1"/>
              <a:tblGrid>
                <a:gridCol w="917871">
                  <a:extLst>
                    <a:ext uri="{9D8B030D-6E8A-4147-A177-3AD203B41FA5}">
                      <a16:colId xmlns:a16="http://schemas.microsoft.com/office/drawing/2014/main" val="4242859021"/>
                    </a:ext>
                  </a:extLst>
                </a:gridCol>
                <a:gridCol w="829868">
                  <a:extLst>
                    <a:ext uri="{9D8B030D-6E8A-4147-A177-3AD203B41FA5}">
                      <a16:colId xmlns:a16="http://schemas.microsoft.com/office/drawing/2014/main" val="1115970876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917013022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89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5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3831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FECHA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HORA</a:t>
                      </a:r>
                      <a:r>
                        <a:rPr lang="es-ES" sz="800" b="1" baseline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MODALIDAD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LOCAL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VISITANTE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767598"/>
                  </a:ext>
                </a:extLst>
              </a:tr>
              <a:tr h="35814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CAMPO</a:t>
                      </a:r>
                      <a:r>
                        <a:rPr lang="es-ES" sz="1050" b="1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ROCISA</a:t>
                      </a: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14/08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10.00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PRIMER PARTIDO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SEGUNDO PARTIDO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45925"/>
                  </a:ext>
                </a:extLst>
              </a:tr>
              <a:tr h="3581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s-ES" sz="1800" b="1" baseline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SEGUNDO 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PARTIDO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PRIMER PARTIDO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39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14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771264" y="96857"/>
            <a:ext cx="72644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FINALES REGIONALES  SUB 18</a:t>
            </a:r>
            <a:endParaRPr lang="es-ES" sz="2800" b="1" dirty="0">
              <a:ln w="13462">
                <a:solidFill>
                  <a:schemeClr val="bg1"/>
                </a:solidFill>
                <a:prstDash val="solid"/>
              </a:ln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276649"/>
              </p:ext>
            </p:extLst>
          </p:nvPr>
        </p:nvGraphicFramePr>
        <p:xfrm>
          <a:off x="370769" y="578486"/>
          <a:ext cx="10486121" cy="2060190"/>
        </p:xfrm>
        <a:graphic>
          <a:graphicData uri="http://schemas.openxmlformats.org/drawingml/2006/table">
            <a:tbl>
              <a:tblPr firstRow="1" firstCol="1" bandRow="1"/>
              <a:tblGrid>
                <a:gridCol w="917871">
                  <a:extLst>
                    <a:ext uri="{9D8B030D-6E8A-4147-A177-3AD203B41FA5}">
                      <a16:colId xmlns:a16="http://schemas.microsoft.com/office/drawing/2014/main" val="4242859021"/>
                    </a:ext>
                  </a:extLst>
                </a:gridCol>
                <a:gridCol w="829868">
                  <a:extLst>
                    <a:ext uri="{9D8B030D-6E8A-4147-A177-3AD203B41FA5}">
                      <a16:colId xmlns:a16="http://schemas.microsoft.com/office/drawing/2014/main" val="1115970876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917013022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89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5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3831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FECHA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HORA</a:t>
                      </a:r>
                      <a:r>
                        <a:rPr lang="es-ES" sz="800" b="1" baseline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MODALIDAD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LOCAL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VISITANTE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767598"/>
                  </a:ext>
                </a:extLst>
              </a:tr>
              <a:tr h="35814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r>
                        <a:rPr lang="es-ES" sz="1050" b="1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EBEBIYIN</a:t>
                      </a:r>
                      <a:endParaRPr lang="es-ES" sz="105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18/08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09.00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REGION CONTINENTAL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REGION </a:t>
                      </a:r>
                      <a:endParaRPr lang="es-ES" sz="1600" b="1" baseline="0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INSULAR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45925"/>
                  </a:ext>
                </a:extLst>
              </a:tr>
              <a:tr h="3581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10.00 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600" dirty="0" smtClean="0"/>
                    </a:p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REGION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INSULAR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5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REGION CONTINENTAL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5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39628"/>
                  </a:ext>
                </a:extLst>
              </a:tr>
            </a:tbl>
          </a:graphicData>
        </a:graphic>
      </p:graphicFrame>
      <p:sp>
        <p:nvSpPr>
          <p:cNvPr id="12" name="Rectángulo 11"/>
          <p:cNvSpPr/>
          <p:nvPr/>
        </p:nvSpPr>
        <p:spPr>
          <a:xfrm>
            <a:off x="1714419" y="3429000"/>
            <a:ext cx="72644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FINALES CONTINENTALES  SUB 15</a:t>
            </a:r>
            <a:endParaRPr lang="es-ES" sz="2800" b="1" dirty="0">
              <a:ln w="13462">
                <a:solidFill>
                  <a:schemeClr val="bg1"/>
                </a:solidFill>
                <a:prstDash val="solid"/>
              </a:ln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059990"/>
              </p:ext>
            </p:extLst>
          </p:nvPr>
        </p:nvGraphicFramePr>
        <p:xfrm>
          <a:off x="278471" y="4034496"/>
          <a:ext cx="10486121" cy="2060190"/>
        </p:xfrm>
        <a:graphic>
          <a:graphicData uri="http://schemas.openxmlformats.org/drawingml/2006/table">
            <a:tbl>
              <a:tblPr firstRow="1" firstCol="1" bandRow="1"/>
              <a:tblGrid>
                <a:gridCol w="917871">
                  <a:extLst>
                    <a:ext uri="{9D8B030D-6E8A-4147-A177-3AD203B41FA5}">
                      <a16:colId xmlns:a16="http://schemas.microsoft.com/office/drawing/2014/main" val="4242859021"/>
                    </a:ext>
                  </a:extLst>
                </a:gridCol>
                <a:gridCol w="829868">
                  <a:extLst>
                    <a:ext uri="{9D8B030D-6E8A-4147-A177-3AD203B41FA5}">
                      <a16:colId xmlns:a16="http://schemas.microsoft.com/office/drawing/2014/main" val="1115970876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917013022"/>
                    </a:ext>
                  </a:extLst>
                </a:gridCol>
                <a:gridCol w="1061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89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5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3831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ESTADIO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FECHA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HORA</a:t>
                      </a:r>
                      <a:r>
                        <a:rPr lang="es-ES" sz="800" b="1" baseline="0" dirty="0" smtClean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MODALIDAD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LOCAL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206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VISITANTE</a:t>
                      </a:r>
                      <a:endParaRPr lang="es-ES" sz="9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767598"/>
                  </a:ext>
                </a:extLst>
              </a:tr>
              <a:tr h="35814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CAMPO</a:t>
                      </a:r>
                      <a:r>
                        <a:rPr lang="es-ES" sz="1050" b="1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RICISA</a:t>
                      </a:r>
                      <a:endParaRPr lang="es-ES" sz="105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18/08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11.00</a:t>
                      </a:r>
                      <a:r>
                        <a:rPr lang="es-E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MASCULINO</a:t>
                      </a:r>
                      <a:endParaRPr lang="es-ES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REGION</a:t>
                      </a:r>
                    </a:p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INSULAR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6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REGION CONTINENTAL</a:t>
                      </a:r>
                      <a:endParaRPr lang="es-ES" sz="16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45925"/>
                  </a:ext>
                </a:extLst>
              </a:tr>
              <a:tr h="3581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18/08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1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</a:t>
                      </a:r>
                      <a:r>
                        <a:rPr lang="es-ES" sz="1400" b="1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600" dirty="0" smtClean="0"/>
                    </a:p>
                    <a:p>
                      <a:r>
                        <a:rPr lang="es-ES" sz="1600" dirty="0" smtClean="0"/>
                        <a:t>FEMENINO</a:t>
                      </a:r>
                      <a:endParaRPr lang="es-ES" sz="1600" dirty="0"/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REGION CONTINENTAL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5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CAMPEON</a:t>
                      </a: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REGION </a:t>
                      </a:r>
                      <a:endParaRPr lang="es-ES" sz="1800" b="1" baseline="0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5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baseline="0" dirty="0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latin typeface="Bahnschrift" panose="020B0502040204020203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INSULAR</a:t>
                      </a:r>
                      <a:endParaRPr lang="es-ES" sz="1800" b="1" dirty="0" smtClean="0">
                        <a:ln w="13462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5"/>
                        </a:solidFill>
                        <a:latin typeface="Bahnschrift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46" marR="421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39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515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3487</TotalTime>
  <Words>397</Words>
  <Application>Microsoft Office PowerPoint</Application>
  <PresentationFormat>Panorámica</PresentationFormat>
  <Paragraphs>199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Arial Unicode MS</vt:lpstr>
      <vt:lpstr>Bahnschrift</vt:lpstr>
      <vt:lpstr>Calibri</vt:lpstr>
      <vt:lpstr>Calibri Light</vt:lpstr>
      <vt:lpstr>Candara</vt:lpstr>
      <vt:lpstr>Consolas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HIGINIO</dc:creator>
  <cp:lastModifiedBy>roberto nzag</cp:lastModifiedBy>
  <cp:revision>52</cp:revision>
  <cp:lastPrinted>2024-08-06T12:45:45Z</cp:lastPrinted>
  <dcterms:created xsi:type="dcterms:W3CDTF">2020-10-29T07:24:46Z</dcterms:created>
  <dcterms:modified xsi:type="dcterms:W3CDTF">2024-08-06T12:45:56Z</dcterms:modified>
</cp:coreProperties>
</file>